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</p:sldIdLst>
  <p:sldSz cx="12192000" cy="6858000"/>
  <p:notesSz cx="6865938" cy="95408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76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229D9-03A1-4932-8537-469BC80294AC}" type="datetimeFigureOut">
              <a:rPr lang="en-US"/>
              <a:pPr>
                <a:defRPr/>
              </a:pPr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926F5-2F6A-46AB-AE59-8EDB26E6F1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04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47706-120F-4284-A4C1-49AB74A9E854}" type="datetimeFigureOut">
              <a:rPr lang="en-US"/>
              <a:pPr>
                <a:defRPr/>
              </a:pPr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44EC3-AC43-414F-BF85-035603507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96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73309-0C8B-43BB-ACD3-51BBA058FDF9}" type="datetimeFigureOut">
              <a:rPr lang="en-US"/>
              <a:pPr>
                <a:defRPr/>
              </a:pPr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122E8-22C6-4B7B-8CF5-F6461B6FD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67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CF71E-F4B1-4CE0-BE8C-17538C9BA43E}" type="datetimeFigureOut">
              <a:rPr lang="en-US"/>
              <a:pPr>
                <a:defRPr/>
              </a:pPr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73ACD-E408-468F-87C9-E51F9AB37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94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D4BCD-06A3-4047-9F02-7471D7E305DD}" type="datetimeFigureOut">
              <a:rPr lang="en-US"/>
              <a:pPr>
                <a:defRPr/>
              </a:pPr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CE52C-B63A-4694-8E90-1142CB52E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81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BC062-B1D9-48F4-A580-7C9AA2DA123E}" type="datetimeFigureOut">
              <a:rPr lang="en-US"/>
              <a:pPr>
                <a:defRPr/>
              </a:pPr>
              <a:t>3/22/2017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4EE3C-B1EA-406B-A300-70D06CF9B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15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C83BD-3C5D-4BB9-A733-5E27D030FEC0}" type="datetimeFigureOut">
              <a:rPr lang="en-US"/>
              <a:pPr>
                <a:defRPr/>
              </a:pPr>
              <a:t>3/22/2017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C33F9-C258-4691-A9DE-7A08B3771A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62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03854-C4FB-4484-8A40-DC3D42A022D9}" type="datetimeFigureOut">
              <a:rPr lang="en-US"/>
              <a:pPr>
                <a:defRPr/>
              </a:pPr>
              <a:t>3/22/2017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E0DA-565F-4123-B323-325921C4D6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74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C8476-7973-4918-854D-46234BBA8059}" type="datetimeFigureOut">
              <a:rPr lang="en-US"/>
              <a:pPr>
                <a:defRPr/>
              </a:pPr>
              <a:t>3/22/2017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DA2FE-D1BA-4C54-A953-86961E78A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82B8A-D5DF-46C4-A215-A6A75A7BE56E}" type="datetimeFigureOut">
              <a:rPr lang="en-US"/>
              <a:pPr>
                <a:defRPr/>
              </a:pPr>
              <a:t>3/22/2017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82E74-E751-4EE4-A62D-DF93997AEB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EFF7E-3033-428C-8AF6-F6D01E53E4D0}" type="datetimeFigureOut">
              <a:rPr lang="en-US"/>
              <a:pPr>
                <a:defRPr/>
              </a:pPr>
              <a:t>3/22/2017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8AEEF-89A7-4130-A6A2-888F95918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718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4EE565-ADBC-49C6-9738-B9645FA25B50}" type="datetimeFigureOut">
              <a:rPr lang="en-US"/>
              <a:pPr>
                <a:defRPr/>
              </a:pPr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E4A43B0-F4F3-4FB8-B6C2-7F7831220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46075" y="325438"/>
            <a:ext cx="11568113" cy="6289675"/>
          </a:xfrm>
          <a:prstGeom prst="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52" name="TextBox 7"/>
          <p:cNvSpPr txBox="1">
            <a:spLocks noChangeArrowheads="1"/>
          </p:cNvSpPr>
          <p:nvPr/>
        </p:nvSpPr>
        <p:spPr bwMode="auto">
          <a:xfrm>
            <a:off x="2119313" y="1587500"/>
            <a:ext cx="8426450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defRPr/>
            </a:pPr>
            <a:r>
              <a:rPr lang="en-ZW" altLang="en-US" sz="4400" dirty="0" smtClean="0">
                <a:latin typeface="Baskerville Old Face" pitchFamily="18" charset="0"/>
              </a:rPr>
              <a:t>Certificate of Completion</a:t>
            </a:r>
            <a:endParaRPr lang="en-ZW" altLang="en-US" sz="1050" dirty="0" smtClean="0">
              <a:latin typeface="Baskerville Old Face" pitchFamily="18" charset="0"/>
            </a:endParaRPr>
          </a:p>
          <a:p>
            <a:pPr algn="ctr" eaLnBrk="1" hangingPunct="1">
              <a:defRPr/>
            </a:pPr>
            <a:r>
              <a:rPr lang="en-ZW" altLang="en-US" sz="4400" i="1" dirty="0" smtClean="0">
                <a:latin typeface="Baskerville Old Face" pitchFamily="18" charset="0"/>
              </a:rPr>
              <a:t/>
            </a:r>
            <a:br>
              <a:rPr lang="en-ZW" altLang="en-US" sz="4400" i="1" dirty="0" smtClean="0">
                <a:latin typeface="Baskerville Old Face" pitchFamily="18" charset="0"/>
              </a:rPr>
            </a:br>
            <a:r>
              <a:rPr lang="en-US" altLang="en-US" sz="4000" dirty="0" smtClean="0">
                <a:latin typeface="Monotype Corsiva" pitchFamily="66" charset="0"/>
              </a:rPr>
              <a:t>Priscilla Koroka</a:t>
            </a:r>
            <a:r>
              <a:rPr lang="en-US" altLang="en-US" sz="3600" i="1" dirty="0" smtClean="0"/>
              <a:t/>
            </a:r>
            <a:br>
              <a:rPr lang="en-US" altLang="en-US" sz="3600" i="1" dirty="0" smtClean="0"/>
            </a:br>
            <a:r>
              <a:rPr lang="en-ZW" altLang="en-US" sz="3200" dirty="0" smtClean="0">
                <a:latin typeface="Baskerville Old Face" pitchFamily="18" charset="0"/>
              </a:rPr>
              <a:t> </a:t>
            </a:r>
            <a:r>
              <a:rPr lang="en-ZW" altLang="en-US" dirty="0" smtClean="0">
                <a:latin typeface="Baskerville Old Face" pitchFamily="18" charset="0"/>
              </a:rPr>
              <a:t>has completed </a:t>
            </a:r>
          </a:p>
          <a:p>
            <a:pPr algn="ctr" eaLnBrk="1" hangingPunct="1">
              <a:defRPr/>
            </a:pPr>
            <a:endParaRPr lang="en-ZW" altLang="en-US" sz="1000" dirty="0" smtClean="0">
              <a:latin typeface="Baskerville Old Face" pitchFamily="18" charset="0"/>
            </a:endParaRPr>
          </a:p>
          <a:p>
            <a:pPr algn="ctr" eaLnBrk="1" hangingPunct="1">
              <a:defRPr/>
            </a:pPr>
            <a:r>
              <a:rPr lang="en-ZW" altLang="en-US" sz="2000" b="1" dirty="0" smtClean="0">
                <a:latin typeface="Baskerville Old Face" pitchFamily="18" charset="0"/>
              </a:rPr>
              <a:t>Early Childhood Stimulation Parenting Sessions </a:t>
            </a:r>
          </a:p>
          <a:p>
            <a:pPr algn="ctr" eaLnBrk="1" hangingPunct="1">
              <a:defRPr/>
            </a:pPr>
            <a:r>
              <a:rPr lang="en-ZW" altLang="en-US" sz="2000" b="1" dirty="0" smtClean="0">
                <a:latin typeface="Baskerville Old Face" pitchFamily="18" charset="0"/>
              </a:rPr>
              <a:t> </a:t>
            </a:r>
          </a:p>
          <a:p>
            <a:pPr algn="ctr" eaLnBrk="1" hangingPunct="1">
              <a:defRPr/>
            </a:pPr>
            <a:r>
              <a:rPr lang="en-ZW" altLang="en-US" sz="2000" dirty="0" smtClean="0">
                <a:latin typeface="Baskerville Old Face" pitchFamily="18" charset="0"/>
              </a:rPr>
              <a:t>December 2015 </a:t>
            </a:r>
            <a:endParaRPr lang="en-US" altLang="en-US" sz="2000" dirty="0" smtClean="0">
              <a:latin typeface="Baskerville Old Face" pitchFamily="18" charset="0"/>
            </a:endParaRPr>
          </a:p>
        </p:txBody>
      </p:sp>
      <p:sp>
        <p:nvSpPr>
          <p:cNvPr id="2" name="TextBox 8"/>
          <p:cNvSpPr txBox="1">
            <a:spLocks noChangeArrowheads="1"/>
          </p:cNvSpPr>
          <p:nvPr/>
        </p:nvSpPr>
        <p:spPr bwMode="auto">
          <a:xfrm>
            <a:off x="582613" y="5122863"/>
            <a:ext cx="4179887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W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W" altLang="en-US" sz="1800"/>
              <a:t>___________________________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W" altLang="en-US" sz="2000">
                <a:latin typeface="Baskerville Old Face" pitchFamily="18" charset="0"/>
              </a:rPr>
              <a:t>Br Ben Posvo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W" altLang="en-US" sz="2000">
                <a:latin typeface="Baskerville Old Face" pitchFamily="18" charset="0"/>
              </a:rPr>
              <a:t>Mavambo Orphan Care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W" altLang="en-US" sz="2000">
                <a:latin typeface="Baskerville Old Face" pitchFamily="18" charset="0"/>
              </a:rPr>
              <a:t>Director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Baskerville Old Face" pitchFamily="18" charset="0"/>
            </a:endParaRPr>
          </a:p>
        </p:txBody>
      </p:sp>
      <p:pic>
        <p:nvPicPr>
          <p:cNvPr id="205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650" y="857250"/>
            <a:ext cx="1984375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412750"/>
            <a:ext cx="1228725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055" name="Object 1"/>
          <p:cNvGraphicFramePr>
            <a:graphicFrameLocks noChangeAspect="1"/>
          </p:cNvGraphicFramePr>
          <p:nvPr/>
        </p:nvGraphicFramePr>
        <p:xfrm>
          <a:off x="4013200" y="625475"/>
          <a:ext cx="1838325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Picture" r:id="rId5" imgW="1562100" imgH="825500" progId="Word.Picture.8">
                  <p:embed/>
                </p:oleObj>
              </mc:Choice>
              <mc:Fallback>
                <p:oleObj name="Picture" r:id="rId5" imgW="1562100" imgH="825500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200" y="625475"/>
                        <a:ext cx="1838325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in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6" name="Picture 11" descr="letterhead 00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8725" y="298450"/>
            <a:ext cx="1133475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TextBox 8"/>
          <p:cNvSpPr txBox="1">
            <a:spLocks noChangeArrowheads="1"/>
          </p:cNvSpPr>
          <p:nvPr/>
        </p:nvSpPr>
        <p:spPr bwMode="auto">
          <a:xfrm>
            <a:off x="8045450" y="5122863"/>
            <a:ext cx="414655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W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W" altLang="en-US" sz="1800"/>
              <a:t>___________________________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W" altLang="en-US" sz="1800">
                <a:latin typeface="Baskerville Old Face" pitchFamily="18" charset="0"/>
              </a:rPr>
              <a:t>Patience Ndlovu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W" altLang="en-US" sz="1800">
                <a:latin typeface="Baskerville Old Face" pitchFamily="18" charset="0"/>
              </a:rPr>
              <a:t>World Education Inc/Bantwana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W" altLang="en-US" sz="1800">
                <a:latin typeface="Baskerville Old Face" pitchFamily="18" charset="0"/>
              </a:rPr>
              <a:t>Country Director </a:t>
            </a:r>
            <a:endParaRPr lang="en-US" altLang="en-US" sz="1800">
              <a:latin typeface="Baskerville Old Face" pitchFamily="18" charset="0"/>
            </a:endParaRPr>
          </a:p>
        </p:txBody>
      </p:sp>
      <p:pic>
        <p:nvPicPr>
          <p:cNvPr id="2058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338" y="603250"/>
            <a:ext cx="142875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pic>
        <p:nvPicPr>
          <p:cNvPr id="2059" name="Picture 1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275" y="698500"/>
            <a:ext cx="13716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46075" y="325438"/>
            <a:ext cx="11568113" cy="6289675"/>
          </a:xfrm>
          <a:prstGeom prst="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52" name="TextBox 7"/>
          <p:cNvSpPr txBox="1">
            <a:spLocks noChangeArrowheads="1"/>
          </p:cNvSpPr>
          <p:nvPr/>
        </p:nvSpPr>
        <p:spPr bwMode="auto">
          <a:xfrm>
            <a:off x="2119313" y="1587500"/>
            <a:ext cx="8426450" cy="406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defRPr/>
            </a:pPr>
            <a:r>
              <a:rPr lang="en-ZW" altLang="en-US" sz="4400" dirty="0" smtClean="0">
                <a:latin typeface="Baskerville Old Face" pitchFamily="18" charset="0"/>
              </a:rPr>
              <a:t>Certificate of Competence</a:t>
            </a:r>
            <a:endParaRPr lang="en-ZW" altLang="en-US" sz="1050" dirty="0" smtClean="0">
              <a:latin typeface="Baskerville Old Face" pitchFamily="18" charset="0"/>
            </a:endParaRPr>
          </a:p>
          <a:p>
            <a:pPr algn="ctr" eaLnBrk="1" hangingPunct="1">
              <a:defRPr/>
            </a:pPr>
            <a:r>
              <a:rPr lang="en-ZW" altLang="en-US" sz="4400" i="1" dirty="0" smtClean="0">
                <a:latin typeface="Baskerville Old Face" pitchFamily="18" charset="0"/>
              </a:rPr>
              <a:t/>
            </a:r>
            <a:br>
              <a:rPr lang="en-ZW" altLang="en-US" sz="4400" i="1" dirty="0" smtClean="0">
                <a:latin typeface="Baskerville Old Face" pitchFamily="18" charset="0"/>
              </a:rPr>
            </a:br>
            <a:r>
              <a:rPr lang="en-US" altLang="en-US" sz="4000" dirty="0" smtClean="0">
                <a:latin typeface="Monotype Corsiva" pitchFamily="66" charset="0"/>
              </a:rPr>
              <a:t>Priscilla Koroka</a:t>
            </a:r>
            <a:r>
              <a:rPr lang="en-US" altLang="en-US" sz="3600" i="1" dirty="0" smtClean="0"/>
              <a:t/>
            </a:r>
            <a:br>
              <a:rPr lang="en-US" altLang="en-US" sz="3600" i="1" dirty="0" smtClean="0"/>
            </a:br>
            <a:r>
              <a:rPr lang="en-US" altLang="en-US" dirty="0" smtClean="0">
                <a:latin typeface="Baskerville Old Face" pitchFamily="18" charset="0"/>
              </a:rPr>
              <a:t>has </a:t>
            </a:r>
            <a:r>
              <a:rPr lang="en-US" altLang="en-US" dirty="0">
                <a:latin typeface="Baskerville Old Face" pitchFamily="18" charset="0"/>
              </a:rPr>
              <a:t>completed </a:t>
            </a:r>
          </a:p>
          <a:p>
            <a:pPr algn="ctr" eaLnBrk="1" hangingPunct="1">
              <a:defRPr/>
            </a:pPr>
            <a:r>
              <a:rPr lang="en-US" altLang="en-US" dirty="0">
                <a:latin typeface="Baskerville Old Face" pitchFamily="18" charset="0"/>
              </a:rPr>
              <a:t>7 days Training </a:t>
            </a:r>
            <a:r>
              <a:rPr lang="en-US" altLang="en-US" dirty="0" smtClean="0">
                <a:latin typeface="Baskerville Old Face" pitchFamily="18" charset="0"/>
              </a:rPr>
              <a:t>on </a:t>
            </a:r>
            <a:endParaRPr lang="en-US" altLang="en-US" dirty="0">
              <a:latin typeface="Baskerville Old Face" pitchFamily="18" charset="0"/>
            </a:endParaRPr>
          </a:p>
          <a:p>
            <a:pPr algn="ctr" eaLnBrk="1" hangingPunct="1">
              <a:defRPr/>
            </a:pPr>
            <a:endParaRPr lang="en-ZW" altLang="en-US" sz="1000" dirty="0" smtClean="0">
              <a:latin typeface="Baskerville Old Face" pitchFamily="18" charset="0"/>
            </a:endParaRPr>
          </a:p>
          <a:p>
            <a:pPr algn="ctr" eaLnBrk="1" hangingPunct="1">
              <a:defRPr/>
            </a:pPr>
            <a:r>
              <a:rPr lang="en-ZW" altLang="en-US" sz="2000" b="1" dirty="0" smtClean="0">
                <a:latin typeface="Baskerville Old Face" pitchFamily="18" charset="0"/>
              </a:rPr>
              <a:t>Early Childhood Stimulation </a:t>
            </a:r>
            <a:r>
              <a:rPr lang="en-ZW" altLang="en-US" sz="2000" b="1" smtClean="0">
                <a:latin typeface="Baskerville Old Face" pitchFamily="18" charset="0"/>
              </a:rPr>
              <a:t>Parenting  </a:t>
            </a:r>
            <a:endParaRPr lang="en-ZW" altLang="en-US" sz="2000" b="1" dirty="0" smtClean="0">
              <a:latin typeface="Baskerville Old Face" pitchFamily="18" charset="0"/>
            </a:endParaRPr>
          </a:p>
          <a:p>
            <a:pPr algn="ctr" eaLnBrk="1" hangingPunct="1">
              <a:defRPr/>
            </a:pPr>
            <a:r>
              <a:rPr lang="en-ZW" altLang="en-US" sz="2000" b="1" dirty="0" smtClean="0">
                <a:latin typeface="Baskerville Old Face" pitchFamily="18" charset="0"/>
              </a:rPr>
              <a:t> </a:t>
            </a:r>
          </a:p>
          <a:p>
            <a:pPr algn="ctr" eaLnBrk="1" hangingPunct="1">
              <a:defRPr/>
            </a:pPr>
            <a:r>
              <a:rPr lang="en-ZW" altLang="en-US" sz="2000" dirty="0" smtClean="0">
                <a:latin typeface="Baskerville Old Face" pitchFamily="18" charset="0"/>
              </a:rPr>
              <a:t>October-December 2015 </a:t>
            </a:r>
            <a:endParaRPr lang="en-US" altLang="en-US" sz="2000" dirty="0" smtClean="0">
              <a:latin typeface="Baskerville Old Face" pitchFamily="18" charset="0"/>
            </a:endParaRPr>
          </a:p>
        </p:txBody>
      </p:sp>
      <p:sp>
        <p:nvSpPr>
          <p:cNvPr id="3076" name="TextBox 8"/>
          <p:cNvSpPr txBox="1">
            <a:spLocks noChangeArrowheads="1"/>
          </p:cNvSpPr>
          <p:nvPr/>
        </p:nvSpPr>
        <p:spPr bwMode="auto">
          <a:xfrm>
            <a:off x="582613" y="5122863"/>
            <a:ext cx="4179887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W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W" altLang="en-US" sz="1800"/>
              <a:t>___________________________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W" altLang="en-US" sz="2000">
                <a:latin typeface="Baskerville Old Face" pitchFamily="18" charset="0"/>
              </a:rPr>
              <a:t>Br Ben Posvo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W" altLang="en-US" sz="2000">
                <a:latin typeface="Baskerville Old Face" pitchFamily="18" charset="0"/>
              </a:rPr>
              <a:t>Mavambo Orphan Care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W" altLang="en-US" sz="2000">
                <a:latin typeface="Baskerville Old Face" pitchFamily="18" charset="0"/>
              </a:rPr>
              <a:t>Director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Baskerville Old Face" pitchFamily="18" charset="0"/>
            </a:endParaRPr>
          </a:p>
        </p:txBody>
      </p:sp>
      <p:pic>
        <p:nvPicPr>
          <p:cNvPr id="307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650" y="857250"/>
            <a:ext cx="1984375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412750"/>
            <a:ext cx="1228725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079" name="Object 1"/>
          <p:cNvGraphicFramePr>
            <a:graphicFrameLocks noChangeAspect="1"/>
          </p:cNvGraphicFramePr>
          <p:nvPr/>
        </p:nvGraphicFramePr>
        <p:xfrm>
          <a:off x="4013200" y="625475"/>
          <a:ext cx="1838325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Picture" r:id="rId5" imgW="1562100" imgH="825500" progId="Word.Picture.8">
                  <p:embed/>
                </p:oleObj>
              </mc:Choice>
              <mc:Fallback>
                <p:oleObj name="Picture" r:id="rId5" imgW="1562100" imgH="825500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200" y="625475"/>
                        <a:ext cx="1838325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in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0" name="Picture 11" descr="letterhead 00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8725" y="298450"/>
            <a:ext cx="1133475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TextBox 8"/>
          <p:cNvSpPr txBox="1">
            <a:spLocks noChangeArrowheads="1"/>
          </p:cNvSpPr>
          <p:nvPr/>
        </p:nvSpPr>
        <p:spPr bwMode="auto">
          <a:xfrm>
            <a:off x="8045450" y="5122863"/>
            <a:ext cx="414655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W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W" altLang="en-US" sz="1800"/>
              <a:t>___________________________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W" altLang="en-US" sz="1800">
                <a:latin typeface="Baskerville Old Face" pitchFamily="18" charset="0"/>
              </a:rPr>
              <a:t>Patience Ndlovu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W" altLang="en-US" sz="1800">
                <a:latin typeface="Baskerville Old Face" pitchFamily="18" charset="0"/>
              </a:rPr>
              <a:t>World Education Inc/Bantwana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W" altLang="en-US" sz="1800">
                <a:latin typeface="Baskerville Old Face" pitchFamily="18" charset="0"/>
              </a:rPr>
              <a:t>Country Director </a:t>
            </a:r>
            <a:endParaRPr lang="en-US" altLang="en-US" sz="1800">
              <a:latin typeface="Baskerville Old Face" pitchFamily="18" charset="0"/>
            </a:endParaRPr>
          </a:p>
        </p:txBody>
      </p:sp>
      <p:pic>
        <p:nvPicPr>
          <p:cNvPr id="3082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338" y="603250"/>
            <a:ext cx="142875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pic>
        <p:nvPicPr>
          <p:cNvPr id="3083" name="Picture 1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275" y="698500"/>
            <a:ext cx="13716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2596</TotalTime>
  <Words>38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Baskerville Old Face</vt:lpstr>
      <vt:lpstr>Calibri</vt:lpstr>
      <vt:lpstr>Calibri Light</vt:lpstr>
      <vt:lpstr>Monotype Corsiva</vt:lpstr>
      <vt:lpstr>Office Theme</vt:lpstr>
      <vt:lpstr>Picture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Wogrin</dc:creator>
  <cp:lastModifiedBy>talent</cp:lastModifiedBy>
  <cp:revision>72</cp:revision>
  <cp:lastPrinted>2015-06-10T10:47:19Z</cp:lastPrinted>
  <dcterms:created xsi:type="dcterms:W3CDTF">2014-07-31T07:41:14Z</dcterms:created>
  <dcterms:modified xsi:type="dcterms:W3CDTF">2017-03-22T12:28:52Z</dcterms:modified>
</cp:coreProperties>
</file>